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425" r:id="rId2"/>
    <p:sldId id="545" r:id="rId3"/>
    <p:sldId id="342" r:id="rId4"/>
    <p:sldId id="534" r:id="rId5"/>
    <p:sldId id="532" r:id="rId6"/>
    <p:sldId id="533" r:id="rId7"/>
    <p:sldId id="535" r:id="rId8"/>
    <p:sldId id="536" r:id="rId9"/>
    <p:sldId id="537" r:id="rId10"/>
    <p:sldId id="538" r:id="rId11"/>
    <p:sldId id="539" r:id="rId12"/>
    <p:sldId id="540" r:id="rId13"/>
    <p:sldId id="541" r:id="rId14"/>
    <p:sldId id="546" r:id="rId15"/>
  </p:sldIdLst>
  <p:sldSz cx="12190413" cy="6858000"/>
  <p:notesSz cx="6797675" cy="9926638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sz="20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0083F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0" autoAdjust="0"/>
  </p:normalViewPr>
  <p:slideViewPr>
    <p:cSldViewPr>
      <p:cViewPr>
        <p:scale>
          <a:sx n="66" d="100"/>
          <a:sy n="66" d="100"/>
        </p:scale>
        <p:origin x="-1062" y="-486"/>
      </p:cViewPr>
      <p:guideLst>
        <p:guide orient="horz" pos="202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099" name="日期占位符 2"/>
          <p:cNvSpPr>
            <a:spLocks noGrp="1"/>
          </p:cNvSpPr>
          <p:nvPr>
            <p:ph type="dt"/>
          </p:nvPr>
        </p:nvSpPr>
        <p:spPr>
          <a:xfrm>
            <a:off x="3849688" y="0"/>
            <a:ext cx="2946400" cy="495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789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7893" name="备注占位符 4"/>
          <p:cNvSpPr>
            <a:spLocks noGrp="1" noRot="1" noChangeAspect="1" noChangeArrowheads="1"/>
          </p:cNvSpPr>
          <p:nvPr/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spcBef>
                <a:spcPct val="30000"/>
              </a:spcBef>
            </a:pPr>
            <a:r>
              <a:rPr lang="zh-CN" altLang="en-US" sz="1200">
                <a:ea typeface="宋体" panose="02010600030101010101" pitchFamily="2" charset="-122"/>
              </a:rPr>
              <a:t>单击此处编辑母版文本样式</a:t>
            </a:r>
          </a:p>
          <a:p>
            <a:pPr>
              <a:spcBef>
                <a:spcPct val="30000"/>
              </a:spcBef>
            </a:pPr>
            <a:r>
              <a:rPr lang="zh-CN" altLang="en-US" sz="1200">
                <a:ea typeface="宋体" panose="02010600030101010101" pitchFamily="2" charset="-122"/>
              </a:rPr>
              <a:t>第二级</a:t>
            </a:r>
          </a:p>
          <a:p>
            <a:pPr>
              <a:spcBef>
                <a:spcPct val="30000"/>
              </a:spcBef>
            </a:pPr>
            <a:r>
              <a:rPr lang="zh-CN" altLang="en-US" sz="1200">
                <a:ea typeface="宋体" panose="02010600030101010101" pitchFamily="2" charset="-122"/>
              </a:rPr>
              <a:t>第三级</a:t>
            </a:r>
          </a:p>
          <a:p>
            <a:pPr>
              <a:spcBef>
                <a:spcPct val="30000"/>
              </a:spcBef>
            </a:pPr>
            <a:r>
              <a:rPr lang="zh-CN" altLang="en-US" sz="1200">
                <a:ea typeface="宋体" panose="02010600030101010101" pitchFamily="2" charset="-122"/>
              </a:rPr>
              <a:t>第四级</a:t>
            </a:r>
          </a:p>
          <a:p>
            <a:pPr>
              <a:spcBef>
                <a:spcPct val="30000"/>
              </a:spcBef>
            </a:pPr>
            <a:r>
              <a:rPr lang="zh-CN" altLang="en-US" sz="1200">
                <a:ea typeface="宋体" panose="02010600030101010101" pitchFamily="2" charset="-122"/>
              </a:rPr>
              <a:t>第五级</a:t>
            </a: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4102" name="页脚占位符 5"/>
          <p:cNvSpPr>
            <a:spLocks noGrp="1"/>
          </p:cNvSpPr>
          <p:nvPr>
            <p:ph type="ftr" sz="quarter"/>
          </p:nvPr>
        </p:nvSpPr>
        <p:spPr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103" name="灯片编号占位符 6"/>
          <p:cNvSpPr>
            <a:spLocks noGrp="1"/>
          </p:cNvSpPr>
          <p:nvPr>
            <p:ph type="sldNum" sz="quarter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lstStyle>
            <a:lvl1pPr algn="r">
              <a:defRPr>
                <a:ea typeface="宋体" panose="02010600030101010101" pitchFamily="2" charset="-122"/>
              </a:defRPr>
            </a:lvl1pPr>
          </a:lstStyle>
          <a:p>
            <a:fld id="{3857FEA0-DD06-48A8-8DAD-4EC9024B0299}" type="slidenum">
              <a:rPr lang="zh-CN" altLang="en-US"/>
              <a:pPr/>
              <a:t>‹#›</a:t>
            </a:fld>
            <a:endParaRPr lang="en-US" altLang="zh-CN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0" y="0"/>
            <a:ext cx="0" cy="0"/>
          </a:xfrm>
        </p:spPr>
      </p:sp>
      <p:sp>
        <p:nvSpPr>
          <p:cNvPr id="39939" name="备注占位符 2"/>
          <p:cNvSpPr>
            <a:spLocks noGrp="1" noRot="1" noChangeAspect="1" noChangeArrowheads="1"/>
          </p:cNvSpPr>
          <p:nvPr>
            <p:ph type="body" idx="4294967295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mtClean="0"/>
              <a:t>请多运用</a:t>
            </a:r>
            <a:r>
              <a:rPr lang="en-US" altLang="zh-CN" smtClean="0"/>
              <a:t>"</a:t>
            </a:r>
            <a:r>
              <a:rPr lang="zh-CN" altLang="en-US" smtClean="0"/>
              <a:t>开始</a:t>
            </a:r>
            <a:r>
              <a:rPr lang="en-US" altLang="zh-CN" smtClean="0"/>
              <a:t>"</a:t>
            </a:r>
            <a:r>
              <a:rPr lang="zh-CN" altLang="en-US" smtClean="0"/>
              <a:t>菜单栏下的“选择”按钮，点击“选择窗格”来按需隐藏图层方便修改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41" y="1122363"/>
            <a:ext cx="9143048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41" y="3602038"/>
            <a:ext cx="914304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0496C-3CD8-4EF7-ACFF-A795DB7EEBBE}" type="datetime1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FFC13-368A-44D9-98C0-C7503310A37C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AF46C-650C-4715-A94C-8A3BE7414F1A}" type="datetime1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44AE95-668A-4C74-962B-EE7AABB108E8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63" y="1709738"/>
            <a:ext cx="1051450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63" y="4589463"/>
            <a:ext cx="1051450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DCC79-F960-4CD3-9DD8-208EEFC0ABCB}" type="datetime1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BA20CD-2385-42E9-97B3-8D4B9398F74E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589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4919" y="1600200"/>
            <a:ext cx="537589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DF516-94A5-48C8-A9E5-13C543F2564A}" type="datetime1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3B7A16-8792-4BF5-A426-F5554909ABCA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365125"/>
            <a:ext cx="10514505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650" y="1778438"/>
            <a:ext cx="4873066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650" y="2665379"/>
            <a:ext cx="487306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286" y="1778438"/>
            <a:ext cx="4897066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286" y="2665379"/>
            <a:ext cx="4897066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57833-8A7A-4195-89E4-8C9D18B38F91}" type="datetime1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68BB90-C317-4393-B8C8-8F3EC579B1FE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F04B6-C82F-4C93-9303-35DC6C7E9F0E}" type="datetime1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F4C041-15AE-4311-9777-C0994DF446D9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36888-6602-4115-BE93-C41F6247AB42}" type="datetime1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51AFBE-EA1C-489B-A739-3962E788B551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393182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648" y="987425"/>
            <a:ext cx="617155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393182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D14FD-B2FB-4BD5-BF1C-D59CE27DE080}" type="datetime1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4D391-BABB-469E-A900-4116525DEA8F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416491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648" y="457201"/>
            <a:ext cx="6171557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endParaRPr lang="zh-CN" altLang="en-US" noProof="1">
              <a:sym typeface="Calibri" panose="020F050202020403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4164915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FC9DF-2A88-4218-A2BB-72EEE9D7EDA0}" type="datetime1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E54030-C341-4FB0-B089-2C7AFDAF5A21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98BFA-E0BA-45E3-B842-3B181F2831C1}" type="datetime1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8544D6-BCF6-48FE-B171-2AD9D00A2658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10" y="274638"/>
            <a:ext cx="2742803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69407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C7D10-3C26-4080-9629-0CE8F7D9F2D4}" type="datetime1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9C3194-0AE3-491F-93FC-848BBE26C4AA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12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>
                <a:sym typeface="Calibri" panose="020F05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609600" y="1600200"/>
            <a:ext cx="1097121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en-US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en-US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en-US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en-US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>
              <a:defRPr sz="1200" noProof="1">
                <a:solidFill>
                  <a:srgbClr val="898989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</a:lstStyle>
          <a:p>
            <a:pPr>
              <a:defRPr/>
            </a:pPr>
            <a:fld id="{D1DF1F53-7767-4B47-BA28-EC19D63D0DDA}" type="datetime1">
              <a:rPr lang="zh-CN" altLang="en-US"/>
              <a:pPr>
                <a:defRPr/>
              </a:pPr>
              <a:t>2018/12/15</a:t>
            </a:fld>
            <a:endParaRPr lang="zh-CN" altLang="en-US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/>
          </p:nvPr>
        </p:nvSpPr>
        <p:spPr>
          <a:xfrm>
            <a:off x="4165600" y="6356350"/>
            <a:ext cx="3859213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>
              <a:defRPr sz="1200" noProof="1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/>
          </p:nvPr>
        </p:nvSpPr>
        <p:spPr>
          <a:xfrm>
            <a:off x="8736013" y="6356350"/>
            <a:ext cx="284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fld id="{FA48021C-C737-4672-86BC-3D98C5974DC2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914400" indent="-914400" algn="ctr" defTabSz="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" panose="020F0502020204030204" pitchFamily="34" charset="0"/>
        </a:defRPr>
      </a:lvl1pPr>
      <a:lvl2pPr marL="914400" indent="-914400" algn="ctr" defTabSz="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sym typeface="Calibri" panose="020F0502020204030204" pitchFamily="34" charset="0"/>
        </a:defRPr>
      </a:lvl2pPr>
      <a:lvl3pPr marL="914400" indent="-914400" algn="ctr" defTabSz="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sym typeface="Calibri" panose="020F0502020204030204" pitchFamily="34" charset="0"/>
        </a:defRPr>
      </a:lvl3pPr>
      <a:lvl4pPr marL="914400" indent="-914400" algn="ctr" defTabSz="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sym typeface="Calibri" panose="020F0502020204030204" pitchFamily="34" charset="0"/>
        </a:defRPr>
      </a:lvl4pPr>
      <a:lvl5pPr marL="914400" indent="-914400" algn="ctr" defTabSz="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sym typeface="Calibri" panose="020F0502020204030204" pitchFamily="34" charset="0"/>
        </a:defRPr>
      </a:lvl5pPr>
      <a:lvl6pPr marL="1371600" indent="-914400" algn="ctr" defTabSz="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sym typeface="Calibri" panose="020F0502020204030204" pitchFamily="34" charset="0"/>
        </a:defRPr>
      </a:lvl6pPr>
      <a:lvl7pPr marL="1828800" indent="-914400" algn="ctr" defTabSz="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sym typeface="Calibri" panose="020F0502020204030204" pitchFamily="34" charset="0"/>
        </a:defRPr>
      </a:lvl7pPr>
      <a:lvl8pPr marL="2286000" indent="-914400" algn="ctr" defTabSz="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sym typeface="Calibri" panose="020F0502020204030204" pitchFamily="34" charset="0"/>
        </a:defRPr>
      </a:lvl8pPr>
      <a:lvl9pPr marL="2743200" indent="-914400" algn="ctr" defTabSz="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sym typeface="Calibri" panose="020F050202020403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742950" lvl="1" indent="-285750" algn="l" defTabSz="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lvl="2" indent="-228600" algn="l" defTabSz="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lvl="3" indent="-228600" algn="l" defTabSz="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lvl="4" indent="-228600" algn="l" defTabSz="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lvl="5" indent="-228600" algn="l" defTabSz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6pPr>
      <a:lvl7pPr marL="2971800" lvl="6" indent="-228600" algn="l" defTabSz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7pPr>
      <a:lvl8pPr marL="3429000" lvl="7" indent="-228600" algn="l" defTabSz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8pPr>
      <a:lvl9pPr marL="3886200" lvl="8" indent="-228600" algn="l" defTabSz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/>
          <a:lstStyle/>
          <a:p>
            <a:pPr>
              <a:defRPr/>
            </a:pPr>
            <a:fld id="{2F9BA5A8-14DC-4EB5-A9B2-1E5F60615A22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pPr>
                <a:defRPr/>
              </a:pPr>
              <a:t>2018/12/15</a:t>
            </a:fld>
            <a:endParaRPr lang="zh-CN" altLang="en-US" dirty="0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" name="图片 1" descr="邀请函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80" y="17145"/>
            <a:ext cx="12103100" cy="6823710"/>
          </a:xfrm>
          <a:prstGeom prst="rect">
            <a:avLst/>
          </a:prstGeom>
        </p:spPr>
      </p:pic>
    </p:spTree>
  </p:cSld>
  <p:clrMapOvr>
    <a:masterClrMapping/>
  </p:clrMapOvr>
  <p:transition spd="slow" advClick="0" advTm="5007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大门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255" y="6350"/>
            <a:ext cx="12192000" cy="689038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50240" y="727075"/>
            <a:ext cx="10963910" cy="5939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尊敬的朋友：</a:t>
            </a:r>
            <a:endParaRPr lang="zh-CN" altLang="en-US" sz="3600">
              <a:ln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</a:endParaRPr>
          </a:p>
          <a:p>
            <a:pPr eaLnBrk="1" latinLnBrk="0" hangingPunct="1">
              <a:lnSpc>
                <a:spcPct val="150000"/>
              </a:lnSpc>
            </a:pPr>
            <a:r>
              <a:rPr lang="zh-CN" altLang="en-US" sz="3600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       感谢您对大明波纹管长期以来的支持与厚爱，我们深知在发展的道路上离不开您的合作与支持。我公司诚邀各行业的领军企业和精英团队莅临我司考察、指导工作，加强我们公司的经验交流，互相促进我们公司的发展，我们的发展离不开您的支持，现在诚挚地邀请各位领导的到来。 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  <p:transition spd="slow" advClick="0" advTm="3791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/>
          <a:lstStyle/>
          <a:p>
            <a:pPr>
              <a:defRPr/>
            </a:pPr>
            <a:fld id="{CE5C6047-9D9E-4705-9F16-67825C761818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pPr>
                <a:defRPr/>
              </a:pPr>
              <a:t>2018/12/15</a:t>
            </a:fld>
            <a:endParaRPr lang="zh-CN" altLang="en-US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文本框 39952"/>
          <p:cNvSpPr txBox="1">
            <a:spLocks noChangeArrowheads="1"/>
          </p:cNvSpPr>
          <p:nvPr/>
        </p:nvSpPr>
        <p:spPr bwMode="auto">
          <a:xfrm>
            <a:off x="11194733" y="1557338"/>
            <a:ext cx="4587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3" name="流程图: 过程 2"/>
          <p:cNvSpPr/>
          <p:nvPr/>
        </p:nvSpPr>
        <p:spPr>
          <a:xfrm>
            <a:off x="3077210" y="481330"/>
            <a:ext cx="6036310" cy="647700"/>
          </a:xfrm>
          <a:prstGeom prst="flowChart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  <a:sym typeface="微软雅黑" panose="020B0503020204020204" pitchFamily="34" charset="-122"/>
              </a:rPr>
              <a:t>厂区内部</a:t>
            </a:r>
            <a:endParaRPr lang="zh-CN" sz="3600" b="1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楷体" panose="02010600040101010101" charset="-122"/>
              <a:ea typeface="华文楷体" panose="02010600040101010101" charset="-122"/>
              <a:sym typeface="微软雅黑" panose="020B0503020204020204" pitchFamily="34" charset="-122"/>
            </a:endParaRPr>
          </a:p>
        </p:txBody>
      </p:sp>
      <p:pic>
        <p:nvPicPr>
          <p:cNvPr id="9" name="图片 8" descr="厂区内部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210" y="1762125"/>
            <a:ext cx="5422900" cy="4067175"/>
          </a:xfrm>
          <a:prstGeom prst="rect">
            <a:avLst/>
          </a:prstGeom>
        </p:spPr>
      </p:pic>
      <p:pic>
        <p:nvPicPr>
          <p:cNvPr id="10" name="图片 9" descr="厂区内部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1425" y="1762125"/>
            <a:ext cx="5422265" cy="4067175"/>
          </a:xfrm>
          <a:prstGeom prst="rect">
            <a:avLst/>
          </a:prstGeom>
        </p:spPr>
      </p:pic>
    </p:spTree>
  </p:cSld>
  <p:clrMapOvr>
    <a:masterClrMapping/>
  </p:clrMapOvr>
  <p:transition spd="slow" advClick="0" advTm="5523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/>
          <a:lstStyle/>
          <a:p>
            <a:pPr>
              <a:defRPr/>
            </a:pPr>
            <a:fld id="{CE5C6047-9D9E-4705-9F16-67825C761818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pPr>
                <a:defRPr/>
              </a:pPr>
              <a:t>2018/12/15</a:t>
            </a:fld>
            <a:endParaRPr lang="zh-CN" altLang="en-US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文本框 39952"/>
          <p:cNvSpPr txBox="1">
            <a:spLocks noChangeArrowheads="1"/>
          </p:cNvSpPr>
          <p:nvPr/>
        </p:nvSpPr>
        <p:spPr bwMode="auto">
          <a:xfrm>
            <a:off x="11194733" y="1557338"/>
            <a:ext cx="4587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3" name="流程图: 过程 2"/>
          <p:cNvSpPr/>
          <p:nvPr/>
        </p:nvSpPr>
        <p:spPr>
          <a:xfrm>
            <a:off x="3076575" y="495300"/>
            <a:ext cx="6036310" cy="647700"/>
          </a:xfrm>
          <a:prstGeom prst="flowChart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  <a:sym typeface="微软雅黑" panose="020B0503020204020204" pitchFamily="34" charset="-122"/>
              </a:rPr>
              <a:t>厂区内部</a:t>
            </a:r>
            <a:endParaRPr lang="zh-CN" sz="3600" b="1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楷体" panose="02010600040101010101" charset="-122"/>
              <a:ea typeface="华文楷体" panose="02010600040101010101" charset="-122"/>
              <a:sym typeface="微软雅黑" panose="020B0503020204020204" pitchFamily="34" charset="-122"/>
            </a:endParaRPr>
          </a:p>
        </p:txBody>
      </p:sp>
      <p:pic>
        <p:nvPicPr>
          <p:cNvPr id="4" name="图片 3" descr="厂区内部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704975"/>
            <a:ext cx="5433695" cy="4075430"/>
          </a:xfrm>
          <a:prstGeom prst="rect">
            <a:avLst/>
          </a:prstGeom>
        </p:spPr>
      </p:pic>
      <p:pic>
        <p:nvPicPr>
          <p:cNvPr id="5" name="图片 4" descr="厂区內部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1140" y="1704975"/>
            <a:ext cx="4981575" cy="4075430"/>
          </a:xfrm>
          <a:prstGeom prst="rect">
            <a:avLst/>
          </a:prstGeom>
        </p:spPr>
      </p:pic>
    </p:spTree>
  </p:cSld>
  <p:clrMapOvr>
    <a:masterClrMapping/>
  </p:clrMapOvr>
  <p:transition spd="slow" advClick="0" advTm="5523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/>
          <a:lstStyle/>
          <a:p>
            <a:pPr>
              <a:defRPr/>
            </a:pPr>
            <a:fld id="{CE5C6047-9D9E-4705-9F16-67825C761818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pPr>
                <a:defRPr/>
              </a:pPr>
              <a:t>2018/12/15</a:t>
            </a:fld>
            <a:endParaRPr lang="zh-CN" altLang="en-US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文本框 39952"/>
          <p:cNvSpPr txBox="1">
            <a:spLocks noChangeArrowheads="1"/>
          </p:cNvSpPr>
          <p:nvPr/>
        </p:nvSpPr>
        <p:spPr bwMode="auto">
          <a:xfrm>
            <a:off x="11194733" y="1557338"/>
            <a:ext cx="4587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3" name="流程图: 过程 2"/>
          <p:cNvSpPr/>
          <p:nvPr/>
        </p:nvSpPr>
        <p:spPr>
          <a:xfrm>
            <a:off x="3077210" y="481330"/>
            <a:ext cx="6036310" cy="647700"/>
          </a:xfrm>
          <a:prstGeom prst="flowChart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  <a:sym typeface="微软雅黑" panose="020B0503020204020204" pitchFamily="34" charset="-122"/>
              </a:rPr>
              <a:t>厂区内部</a:t>
            </a:r>
            <a:endParaRPr lang="zh-CN" sz="3600" b="1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楷体" panose="02010600040101010101" charset="-122"/>
              <a:ea typeface="华文楷体" panose="02010600040101010101" charset="-122"/>
              <a:sym typeface="微软雅黑" panose="020B0503020204020204" pitchFamily="34" charset="-122"/>
            </a:endParaRPr>
          </a:p>
        </p:txBody>
      </p:sp>
      <p:pic>
        <p:nvPicPr>
          <p:cNvPr id="4" name="图片 3" descr="厂区內部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965" y="1558290"/>
            <a:ext cx="5242560" cy="4184650"/>
          </a:xfrm>
          <a:prstGeom prst="rect">
            <a:avLst/>
          </a:prstGeom>
        </p:spPr>
      </p:pic>
      <p:pic>
        <p:nvPicPr>
          <p:cNvPr id="5" name="图片 4" descr="厂区內部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4145" y="1558290"/>
            <a:ext cx="4980940" cy="4184650"/>
          </a:xfrm>
          <a:prstGeom prst="rect">
            <a:avLst/>
          </a:prstGeom>
        </p:spPr>
      </p:pic>
    </p:spTree>
  </p:cSld>
  <p:clrMapOvr>
    <a:masterClrMapping/>
  </p:clrMapOvr>
  <p:transition spd="slow" advClick="0" advTm="5523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/>
          <a:lstStyle/>
          <a:p>
            <a:pPr>
              <a:defRPr/>
            </a:pPr>
            <a:fld id="{CE5C6047-9D9E-4705-9F16-67825C761818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pPr>
                <a:defRPr/>
              </a:pPr>
              <a:t>2018/12/15</a:t>
            </a:fld>
            <a:endParaRPr lang="zh-CN" altLang="en-US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文本框 39952"/>
          <p:cNvSpPr txBox="1">
            <a:spLocks noChangeArrowheads="1"/>
          </p:cNvSpPr>
          <p:nvPr/>
        </p:nvSpPr>
        <p:spPr bwMode="auto">
          <a:xfrm>
            <a:off x="11194733" y="1557338"/>
            <a:ext cx="4587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3" name="流程图: 过程 2"/>
          <p:cNvSpPr/>
          <p:nvPr/>
        </p:nvSpPr>
        <p:spPr>
          <a:xfrm>
            <a:off x="3076575" y="481330"/>
            <a:ext cx="6036310" cy="647700"/>
          </a:xfrm>
          <a:prstGeom prst="flowChart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  <a:sym typeface="微软雅黑" panose="020B0503020204020204" pitchFamily="34" charset="-122"/>
              </a:rPr>
              <a:t>厂区内部</a:t>
            </a:r>
            <a:endParaRPr lang="zh-CN" sz="3600" b="1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楷体" panose="02010600040101010101" charset="-122"/>
              <a:ea typeface="华文楷体" panose="02010600040101010101" charset="-122"/>
              <a:sym typeface="微软雅黑" panose="020B0503020204020204" pitchFamily="34" charset="-122"/>
            </a:endParaRPr>
          </a:p>
        </p:txBody>
      </p:sp>
      <p:pic>
        <p:nvPicPr>
          <p:cNvPr id="4" name="图片 3" descr="厂区內部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675765"/>
            <a:ext cx="5099685" cy="4133850"/>
          </a:xfrm>
          <a:prstGeom prst="rect">
            <a:avLst/>
          </a:prstGeom>
        </p:spPr>
      </p:pic>
      <p:pic>
        <p:nvPicPr>
          <p:cNvPr id="5" name="图片 4" descr="厂区內部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9040" y="1675765"/>
            <a:ext cx="5030470" cy="4133850"/>
          </a:xfrm>
          <a:prstGeom prst="rect">
            <a:avLst/>
          </a:prstGeom>
        </p:spPr>
      </p:pic>
    </p:spTree>
  </p:cSld>
  <p:clrMapOvr>
    <a:masterClrMapping/>
  </p:clrMapOvr>
  <p:transition spd="slow" advClick="0" advTm="5523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/>
          <a:lstStyle/>
          <a:p>
            <a:pPr>
              <a:defRPr/>
            </a:pPr>
            <a:fld id="{CE5C6047-9D9E-4705-9F16-67825C761818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pPr>
                <a:defRPr/>
              </a:pPr>
              <a:t>2018/12/15</a:t>
            </a:fld>
            <a:endParaRPr lang="zh-CN" altLang="en-US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文本框 39952"/>
          <p:cNvSpPr txBox="1">
            <a:spLocks noChangeArrowheads="1"/>
          </p:cNvSpPr>
          <p:nvPr/>
        </p:nvSpPr>
        <p:spPr bwMode="auto">
          <a:xfrm>
            <a:off x="11194733" y="1557338"/>
            <a:ext cx="4587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3" name="流程图: 过程 2"/>
          <p:cNvSpPr/>
          <p:nvPr/>
        </p:nvSpPr>
        <p:spPr>
          <a:xfrm>
            <a:off x="3077210" y="481330"/>
            <a:ext cx="6036310" cy="647700"/>
          </a:xfrm>
          <a:prstGeom prst="flowChart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  <a:sym typeface="微软雅黑" panose="020B0503020204020204" pitchFamily="34" charset="-122"/>
              </a:rPr>
              <a:t>厂区内部</a:t>
            </a:r>
          </a:p>
        </p:txBody>
      </p:sp>
      <p:pic>
        <p:nvPicPr>
          <p:cNvPr id="6" name="图片 5" descr="厂区內部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545" y="1653540"/>
            <a:ext cx="5088255" cy="4178300"/>
          </a:xfrm>
          <a:prstGeom prst="rect">
            <a:avLst/>
          </a:prstGeom>
        </p:spPr>
      </p:pic>
      <p:pic>
        <p:nvPicPr>
          <p:cNvPr id="7" name="图片 6" descr="厂区內部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1910" y="1653540"/>
            <a:ext cx="5000625" cy="4177665"/>
          </a:xfrm>
          <a:prstGeom prst="rect">
            <a:avLst/>
          </a:prstGeom>
        </p:spPr>
      </p:pic>
    </p:spTree>
  </p:cSld>
  <p:clrMapOvr>
    <a:masterClrMapping/>
  </p:clrMapOvr>
  <p:transition spd="slow" advClick="0" advTm="5523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/>
          <a:lstStyle/>
          <a:p>
            <a:pPr>
              <a:defRPr/>
            </a:pPr>
            <a:fld id="{CE5C6047-9D9E-4705-9F16-67825C761818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pPr>
                <a:defRPr/>
              </a:pPr>
              <a:t>2018/12/15</a:t>
            </a:fld>
            <a:endParaRPr lang="zh-CN" altLang="en-US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文本框 39952"/>
          <p:cNvSpPr txBox="1">
            <a:spLocks noChangeArrowheads="1"/>
          </p:cNvSpPr>
          <p:nvPr/>
        </p:nvSpPr>
        <p:spPr bwMode="auto">
          <a:xfrm>
            <a:off x="11194733" y="1557338"/>
            <a:ext cx="4587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3" name="流程图: 过程 2"/>
          <p:cNvSpPr/>
          <p:nvPr/>
        </p:nvSpPr>
        <p:spPr>
          <a:xfrm>
            <a:off x="3077210" y="481330"/>
            <a:ext cx="6036310" cy="647700"/>
          </a:xfrm>
          <a:prstGeom prst="flowChart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  <a:sym typeface="微软雅黑" panose="020B0503020204020204" pitchFamily="34" charset="-122"/>
              </a:rPr>
              <a:t>客户考察</a:t>
            </a:r>
            <a:endParaRPr lang="zh-CN" sz="3600"/>
          </a:p>
        </p:txBody>
      </p:sp>
      <p:pic>
        <p:nvPicPr>
          <p:cNvPr id="4" name="图片 3" descr="客户考察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435" y="1290320"/>
            <a:ext cx="3679825" cy="4905375"/>
          </a:xfrm>
          <a:prstGeom prst="rect">
            <a:avLst/>
          </a:prstGeom>
        </p:spPr>
      </p:pic>
      <p:pic>
        <p:nvPicPr>
          <p:cNvPr id="5" name="图片 4" descr="客户考察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0550" y="1290320"/>
            <a:ext cx="3680460" cy="4905375"/>
          </a:xfrm>
          <a:prstGeom prst="rect">
            <a:avLst/>
          </a:prstGeom>
        </p:spPr>
      </p:pic>
      <p:pic>
        <p:nvPicPr>
          <p:cNvPr id="8" name="图片 7" descr="客户考察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5260" y="2138680"/>
            <a:ext cx="4225290" cy="3267075"/>
          </a:xfrm>
          <a:prstGeom prst="rect">
            <a:avLst/>
          </a:prstGeom>
        </p:spPr>
      </p:pic>
    </p:spTree>
  </p:cSld>
  <p:clrMapOvr>
    <a:masterClrMapping/>
  </p:clrMapOvr>
  <p:transition spd="slow" advClick="0" advTm="5523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公司产品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9570" y="2629535"/>
            <a:ext cx="3279775" cy="3034030"/>
          </a:xfrm>
          <a:prstGeom prst="rect">
            <a:avLst/>
          </a:prstGeom>
        </p:spPr>
      </p:pic>
      <p:sp>
        <p:nvSpPr>
          <p:cNvPr id="2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/>
          <a:lstStyle/>
          <a:p>
            <a:pPr>
              <a:defRPr/>
            </a:pPr>
            <a:fld id="{CE5C6047-9D9E-4705-9F16-67825C761818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pPr>
                <a:defRPr/>
              </a:pPr>
              <a:t>2018/12/15</a:t>
            </a:fld>
            <a:endParaRPr lang="zh-CN" altLang="en-US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文本框 39952"/>
          <p:cNvSpPr txBox="1">
            <a:spLocks noChangeArrowheads="1"/>
          </p:cNvSpPr>
          <p:nvPr/>
        </p:nvSpPr>
        <p:spPr bwMode="auto">
          <a:xfrm>
            <a:off x="11194733" y="1557338"/>
            <a:ext cx="4587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3" name="流程图: 过程 2"/>
          <p:cNvSpPr/>
          <p:nvPr/>
        </p:nvSpPr>
        <p:spPr>
          <a:xfrm>
            <a:off x="3077210" y="481330"/>
            <a:ext cx="6036310" cy="647700"/>
          </a:xfrm>
          <a:prstGeom prst="flowChart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  <a:sym typeface="微软雅黑" panose="020B0503020204020204" pitchFamily="34" charset="-122"/>
              </a:rPr>
              <a:t>公司产品</a:t>
            </a:r>
            <a:endParaRPr lang="zh-CN" sz="3600"/>
          </a:p>
        </p:txBody>
      </p:sp>
      <p:pic>
        <p:nvPicPr>
          <p:cNvPr id="4" name="图片 3" descr="公司产品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1356360"/>
            <a:ext cx="3903345" cy="2884170"/>
          </a:xfrm>
          <a:prstGeom prst="rect">
            <a:avLst/>
          </a:prstGeom>
        </p:spPr>
      </p:pic>
      <p:pic>
        <p:nvPicPr>
          <p:cNvPr id="5" name="图片 4" descr="公司产品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9345" y="3662680"/>
            <a:ext cx="4362450" cy="2920365"/>
          </a:xfrm>
          <a:prstGeom prst="rect">
            <a:avLst/>
          </a:prstGeom>
        </p:spPr>
      </p:pic>
    </p:spTree>
  </p:cSld>
  <p:clrMapOvr>
    <a:masterClrMapping/>
  </p:clrMapOvr>
  <p:transition spd="slow" advClick="0" advTm="5523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/>
          <a:lstStyle/>
          <a:p>
            <a:pPr>
              <a:defRPr/>
            </a:pPr>
            <a:fld id="{CE5C6047-9D9E-4705-9F16-67825C761818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pPr>
                <a:defRPr/>
              </a:pPr>
              <a:t>2018/12/15</a:t>
            </a:fld>
            <a:endParaRPr lang="zh-CN" altLang="en-US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文本框 39952"/>
          <p:cNvSpPr txBox="1">
            <a:spLocks noChangeArrowheads="1"/>
          </p:cNvSpPr>
          <p:nvPr/>
        </p:nvSpPr>
        <p:spPr bwMode="auto">
          <a:xfrm>
            <a:off x="11194733" y="1557338"/>
            <a:ext cx="4587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3" name="流程图: 过程 2"/>
          <p:cNvSpPr/>
          <p:nvPr/>
        </p:nvSpPr>
        <p:spPr>
          <a:xfrm>
            <a:off x="3077210" y="481330"/>
            <a:ext cx="6036310" cy="647700"/>
          </a:xfrm>
          <a:prstGeom prst="flowChart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  <a:sym typeface="微软雅黑" panose="020B0503020204020204" pitchFamily="34" charset="-122"/>
              </a:rPr>
              <a:t>公司产品</a:t>
            </a:r>
          </a:p>
        </p:txBody>
      </p:sp>
      <p:pic>
        <p:nvPicPr>
          <p:cNvPr id="4" name="图片 3" descr="公司产品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545" y="3016250"/>
            <a:ext cx="3738245" cy="3209925"/>
          </a:xfrm>
          <a:prstGeom prst="rect">
            <a:avLst/>
          </a:prstGeom>
        </p:spPr>
      </p:pic>
      <p:pic>
        <p:nvPicPr>
          <p:cNvPr id="5" name="图片 4" descr="公司产品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8615" y="1704975"/>
            <a:ext cx="3844290" cy="2869565"/>
          </a:xfrm>
          <a:prstGeom prst="rect">
            <a:avLst/>
          </a:prstGeom>
        </p:spPr>
      </p:pic>
      <p:pic>
        <p:nvPicPr>
          <p:cNvPr id="8" name="图片 7" descr="公司产品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2905" y="3016250"/>
            <a:ext cx="3718560" cy="3270885"/>
          </a:xfrm>
          <a:prstGeom prst="rect">
            <a:avLst/>
          </a:prstGeom>
        </p:spPr>
      </p:pic>
    </p:spTree>
  </p:cSld>
  <p:clrMapOvr>
    <a:masterClrMapping/>
  </p:clrMapOvr>
  <p:transition spd="slow" advClick="0" advTm="5523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/>
          <a:lstStyle/>
          <a:p>
            <a:pPr>
              <a:defRPr/>
            </a:pPr>
            <a:fld id="{CE5C6047-9D9E-4705-9F16-67825C761818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pPr>
                <a:defRPr/>
              </a:pPr>
              <a:t>2018/12/15</a:t>
            </a:fld>
            <a:endParaRPr lang="zh-CN" altLang="en-US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文本框 39952"/>
          <p:cNvSpPr txBox="1">
            <a:spLocks noChangeArrowheads="1"/>
          </p:cNvSpPr>
          <p:nvPr/>
        </p:nvSpPr>
        <p:spPr bwMode="auto">
          <a:xfrm>
            <a:off x="11183303" y="1557338"/>
            <a:ext cx="4587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3" name="流程图: 过程 2"/>
          <p:cNvSpPr/>
          <p:nvPr/>
        </p:nvSpPr>
        <p:spPr>
          <a:xfrm>
            <a:off x="3077210" y="481330"/>
            <a:ext cx="6036310" cy="647700"/>
          </a:xfrm>
          <a:prstGeom prst="flowChart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zh-CN" sz="3600" b="1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  <a:sym typeface="微软雅黑" panose="020B0503020204020204" pitchFamily="34" charset="-122"/>
              </a:rPr>
              <a:t>公司产品</a:t>
            </a:r>
          </a:p>
        </p:txBody>
      </p:sp>
      <p:pic>
        <p:nvPicPr>
          <p:cNvPr id="4" name="图片 3" descr="公司产品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250" y="3963035"/>
            <a:ext cx="3743960" cy="2393315"/>
          </a:xfrm>
          <a:prstGeom prst="rect">
            <a:avLst/>
          </a:prstGeom>
        </p:spPr>
      </p:pic>
      <p:pic>
        <p:nvPicPr>
          <p:cNvPr id="5" name="图片 4" descr="公司产品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210" y="2710815"/>
            <a:ext cx="3858895" cy="2595245"/>
          </a:xfrm>
          <a:prstGeom prst="rect">
            <a:avLst/>
          </a:prstGeom>
        </p:spPr>
      </p:pic>
      <p:pic>
        <p:nvPicPr>
          <p:cNvPr id="8" name="图片 7" descr="公司产品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2105" y="1557655"/>
            <a:ext cx="3828415" cy="2680970"/>
          </a:xfrm>
          <a:prstGeom prst="rect">
            <a:avLst/>
          </a:prstGeom>
        </p:spPr>
      </p:pic>
    </p:spTree>
  </p:cSld>
  <p:clrMapOvr>
    <a:masterClrMapping/>
  </p:clrMapOvr>
  <p:transition spd="slow" advClick="0" advTm="5523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/>
          <a:lstStyle/>
          <a:p>
            <a:pPr>
              <a:defRPr/>
            </a:pPr>
            <a:fld id="{CE5C6047-9D9E-4705-9F16-67825C761818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pPr>
                <a:defRPr/>
              </a:pPr>
              <a:t>2018/12/15</a:t>
            </a:fld>
            <a:endParaRPr lang="zh-CN" altLang="en-US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文本框 39952"/>
          <p:cNvSpPr txBox="1">
            <a:spLocks noChangeArrowheads="1"/>
          </p:cNvSpPr>
          <p:nvPr/>
        </p:nvSpPr>
        <p:spPr bwMode="auto">
          <a:xfrm>
            <a:off x="11183303" y="1557338"/>
            <a:ext cx="4587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3" name="流程图: 过程 2"/>
          <p:cNvSpPr/>
          <p:nvPr/>
        </p:nvSpPr>
        <p:spPr>
          <a:xfrm>
            <a:off x="3077210" y="481330"/>
            <a:ext cx="6036310" cy="647700"/>
          </a:xfrm>
          <a:prstGeom prst="flowChart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zh-CN" sz="3600" b="1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包装出厂</a:t>
            </a:r>
          </a:p>
        </p:txBody>
      </p:sp>
      <p:pic>
        <p:nvPicPr>
          <p:cNvPr id="6" name="图片 5" descr="包装出厂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655" y="1974215"/>
            <a:ext cx="5330190" cy="3757295"/>
          </a:xfrm>
          <a:prstGeom prst="rect">
            <a:avLst/>
          </a:prstGeom>
        </p:spPr>
      </p:pic>
      <p:pic>
        <p:nvPicPr>
          <p:cNvPr id="7" name="图片 6" descr="包装出厂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5105" y="1557655"/>
            <a:ext cx="5016500" cy="4591050"/>
          </a:xfrm>
          <a:prstGeom prst="rect">
            <a:avLst/>
          </a:prstGeom>
        </p:spPr>
      </p:pic>
    </p:spTree>
  </p:cSld>
  <p:clrMapOvr>
    <a:masterClrMapping/>
  </p:clrMapOvr>
  <p:transition spd="slow" advClick="0" advTm="5523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/>
          <a:lstStyle/>
          <a:p>
            <a:pPr>
              <a:defRPr/>
            </a:pPr>
            <a:fld id="{CE5C6047-9D9E-4705-9F16-67825C761818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pPr>
                <a:defRPr/>
              </a:pPr>
              <a:t>2018/12/15</a:t>
            </a:fld>
            <a:endParaRPr lang="zh-CN" altLang="en-US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文本框 39952"/>
          <p:cNvSpPr txBox="1">
            <a:spLocks noChangeArrowheads="1"/>
          </p:cNvSpPr>
          <p:nvPr/>
        </p:nvSpPr>
        <p:spPr bwMode="auto">
          <a:xfrm>
            <a:off x="11183303" y="1557338"/>
            <a:ext cx="4587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>
              <a:ea typeface="宋体" panose="02010600030101010101" pitchFamily="2" charset="-122"/>
            </a:endParaRPr>
          </a:p>
        </p:txBody>
      </p:sp>
      <p:sp>
        <p:nvSpPr>
          <p:cNvPr id="3" name="流程图: 过程 2"/>
          <p:cNvSpPr/>
          <p:nvPr/>
        </p:nvSpPr>
        <p:spPr>
          <a:xfrm>
            <a:off x="3077210" y="481330"/>
            <a:ext cx="6036310" cy="647700"/>
          </a:xfrm>
          <a:prstGeom prst="flowChart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zh-CN" sz="3600" b="1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  <a:sym typeface="微软雅黑" panose="020B0503020204020204" pitchFamily="34" charset="-122"/>
              </a:rPr>
              <a:t>包装出厂</a:t>
            </a:r>
          </a:p>
        </p:txBody>
      </p:sp>
      <p:pic>
        <p:nvPicPr>
          <p:cNvPr id="6" name="图片 5" descr="包装出厂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557655"/>
            <a:ext cx="4856480" cy="4675505"/>
          </a:xfrm>
          <a:prstGeom prst="rect">
            <a:avLst/>
          </a:prstGeom>
        </p:spPr>
      </p:pic>
      <p:pic>
        <p:nvPicPr>
          <p:cNvPr id="7" name="图片 6" descr="包装出厂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7655" y="1557655"/>
            <a:ext cx="4760595" cy="4676140"/>
          </a:xfrm>
          <a:prstGeom prst="rect">
            <a:avLst/>
          </a:prstGeom>
        </p:spPr>
      </p:pic>
    </p:spTree>
  </p:cSld>
  <p:clrMapOvr>
    <a:masterClrMapping/>
  </p:clrMapOvr>
  <p:transition spd="slow" advClick="0" advTm="5523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32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/>
          <a:lstStyle/>
          <a:p>
            <a:pPr>
              <a:defRPr/>
            </a:pPr>
            <a:fld id="{3C0374CB-F938-417A-8321-7E7C0AC9DE5D}" type="datetime1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pPr>
                <a:defRPr/>
              </a:pPr>
              <a:t>2018/12/15</a:t>
            </a:fld>
            <a:endParaRPr lang="zh-CN" altLang="en-US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1" y="0"/>
            <a:ext cx="5082373" cy="685799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95075" y="0"/>
            <a:ext cx="7095338" cy="4071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686425"/>
            <a:ext cx="5095074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95074" y="4071942"/>
            <a:ext cx="7095339" cy="2786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3838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7_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140</Words>
  <Application>WPS 演示</Application>
  <PresentationFormat>自定义</PresentationFormat>
  <Paragraphs>27</Paragraphs>
  <Slides>14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7_Office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</dc:creator>
  <cp:lastModifiedBy>A2</cp:lastModifiedBy>
  <cp:revision>363</cp:revision>
  <cp:lastPrinted>2015-09-08T10:04:00Z</cp:lastPrinted>
  <dcterms:created xsi:type="dcterms:W3CDTF">2015-08-04T05:50:00Z</dcterms:created>
  <dcterms:modified xsi:type="dcterms:W3CDTF">2018-12-15T05:47:29Z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2052-10.1.0.7469</vt:lpwstr>
  </property>
</Properties>
</file>